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04"/>
  </p:normalViewPr>
  <p:slideViewPr>
    <p:cSldViewPr snapToGrid="0" snapToObjects="1">
      <p:cViewPr>
        <p:scale>
          <a:sx n="103" d="100"/>
          <a:sy n="103" d="100"/>
        </p:scale>
        <p:origin x="89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B023-239D-4B45-A97F-C885CD39F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CED57-C1F1-8441-A52A-BF47B8EC1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868E-529E-9A45-BE5D-19E09373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EDF4-91D4-EC4E-AF8E-F4942EBD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747C-8D43-DC4B-9B95-ADBEFA16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6C6E-B722-5443-9D42-4F04D79E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A33E3-DC00-5040-A882-8F8737096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28EA1-BD48-CF4D-BA27-CF53B184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092D7-C572-5A45-9E33-053F0860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8CF38-9671-6541-8828-409FF768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31CE2B-3E5E-8E4C-90A1-613C9F1EC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985FF-8355-264E-95AE-D01981AFB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ABAD4-C607-A148-92C6-EA4443F1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5D95C-217D-3545-8F06-D3339A7A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73BA-E51F-9B49-9CF3-6070B3A3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3352-3B0B-A142-B9AF-28B833465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460BD-E7E5-BD46-AC8E-E70200B5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0AEC1-A526-5B4D-8713-B85FE804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B1DD6-6341-FA45-848B-555AFCF8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E44F7-A570-8A47-86A0-948C851B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7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91CFC-C059-1C4B-B47A-47A917C9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DF6A-B7DB-694F-B477-269742DB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CF0D-B822-434E-9F1A-E22ED4C0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8FCE2-5F18-1740-B64C-10D48FE7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DB4A3-9924-8D40-9503-A30AF648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CE57-2FD9-804D-92BF-D6CFF027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3A005-4E41-DE4A-8F4F-DF271D2B6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C4B20-5FB2-1F4F-846B-056B27967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92E5E-F87F-E04F-AE88-1C9D12C2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0045A-3F96-A54E-B9B6-BD47A464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3D8BB-3B9B-144D-B7FB-52B8DD5E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2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9987-E0C9-E944-8907-10FD0E25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5C8F3-4A5D-BE42-88A9-637F1CA58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FC260-B050-924E-984F-FCA4389A2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50DD8-4D6E-1F43-8BB3-E7006F41B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678C0-45A0-414E-A728-7FBD62F38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FAF51-1428-9642-8971-5058841C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131D1A-FD57-1F41-964E-4FAFF53A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A6A45-6F1A-2046-8253-6C1B6746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7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FBC8-FC57-4146-98B8-97E0D669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354F1-12EA-8F4C-B4DD-4D8524E9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4A75E-DF9D-F543-B299-E7027085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FED44-E1D4-864D-BADF-871ADBF3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9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35FA8-8941-5B4E-8AF9-07C794F1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B1AF7-4C35-6545-BC10-A679F5A7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042AB-B4A3-1C4B-8DED-B6A2C375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D5BB-16B0-984A-94D0-4205B17B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4EDE-2876-054E-9EA7-A21D3A3C0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C76A6-1D76-7A43-ADEB-7668FFF38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E2F0B-6429-3040-85B6-A20A8EB7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64B86-61BE-A641-8475-84BA80FF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320D8-EB19-1843-BFDD-7E874CDA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D3CF-2DD6-AF47-9AEB-57803DE1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E97A2-3501-FC40-8308-AB7A6A3CD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C77BE-473F-3B45-BF97-2701C8B2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AC4F2-A6B1-EA49-9F68-5368E19F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694DC-9577-D749-8C41-2CA577D5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262F7-4BEB-824B-B84F-7C5C87BD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377187-CAF3-974E-B066-3909EC98B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A3B27-CA25-624F-AB34-463EA85BB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725D-F9D4-E34D-B913-3D841C0D9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5ED6-7547-D94A-92FA-CA98368C6880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8FA25-3D37-6D40-9C49-4E525A277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9EAA2-48B3-4244-99C5-0E7004826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A9EB9-BB9D-2042-A03E-3AC3AEC3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AC28037-3631-1A4A-8215-E792FF0A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FCF3C-5B37-9A47-B665-22E5CD047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3600" i="1" dirty="0">
                <a:solidFill>
                  <a:srgbClr val="000000"/>
                </a:solidFill>
              </a:rPr>
              <a:t>Raisin </a:t>
            </a:r>
            <a:r>
              <a:rPr lang="en-US" sz="3600" dirty="0">
                <a:solidFill>
                  <a:srgbClr val="000000"/>
                </a:solidFill>
              </a:rPr>
              <a:t>revisions</a:t>
            </a:r>
          </a:p>
          <a:p>
            <a:r>
              <a:rPr lang="en-US" sz="3600" dirty="0">
                <a:solidFill>
                  <a:srgbClr val="000000"/>
                </a:solidFill>
              </a:rPr>
              <a:t>Catcher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</a:rPr>
              <a:t>Unit introduction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</a:rPr>
              <a:t>Reading time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HW: Read &amp; annotate pages 1-40</a:t>
            </a:r>
          </a:p>
        </p:txBody>
      </p:sp>
    </p:spTree>
    <p:extLst>
      <p:ext uri="{BB962C8B-B14F-4D97-AF65-F5344CB8AC3E}">
        <p14:creationId xmlns:p14="http://schemas.microsoft.com/office/powerpoint/2010/main" val="213326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9A4E-5F8F-3846-B5BC-BFFC270C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Catcher in the Rye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2F4AB-9E15-0B47-8BA2-96269A961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Graded discussions (three discussions)</a:t>
            </a:r>
          </a:p>
          <a:p>
            <a:pPr lvl="1"/>
            <a:r>
              <a:rPr lang="en-US" dirty="0"/>
              <a:t>	One inner circle</a:t>
            </a:r>
          </a:p>
          <a:p>
            <a:pPr lvl="1"/>
            <a:r>
              <a:rPr lang="en-US" dirty="0"/>
              <a:t>Two outer circle w/one listening response</a:t>
            </a:r>
          </a:p>
          <a:p>
            <a:r>
              <a:rPr lang="en-US" dirty="0"/>
              <a:t>Precis</a:t>
            </a:r>
          </a:p>
          <a:p>
            <a:r>
              <a:rPr lang="en-US" dirty="0"/>
              <a:t>Criticism</a:t>
            </a:r>
          </a:p>
          <a:p>
            <a:r>
              <a:rPr lang="en-US" dirty="0"/>
              <a:t>Rhetorical Analysis</a:t>
            </a:r>
          </a:p>
          <a:p>
            <a:r>
              <a:rPr lang="en-US" dirty="0"/>
              <a:t>Quizzes</a:t>
            </a:r>
          </a:p>
          <a:p>
            <a:r>
              <a:rPr lang="en-US" dirty="0"/>
              <a:t>Reading in larger sections linked to graded discussions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0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756F-66D1-EC47-B0E5-83C9F349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F71E8-12F2-F247-95D6-743A8D47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Loss of innocence</a:t>
            </a:r>
          </a:p>
          <a:p>
            <a:r>
              <a:rPr lang="en-US" dirty="0"/>
              <a:t>Youth/adult world</a:t>
            </a:r>
          </a:p>
          <a:p>
            <a:r>
              <a:rPr lang="en-US" dirty="0"/>
              <a:t>Superficiality</a:t>
            </a:r>
          </a:p>
          <a:p>
            <a:r>
              <a:rPr lang="en-US" dirty="0"/>
              <a:t>Loss</a:t>
            </a:r>
          </a:p>
          <a:p>
            <a:r>
              <a:rPr lang="en-US" dirty="0"/>
              <a:t>Isolation/alienation</a:t>
            </a:r>
          </a:p>
          <a:p>
            <a:r>
              <a:rPr lang="en-US" dirty="0"/>
              <a:t>Identity</a:t>
            </a:r>
          </a:p>
          <a:p>
            <a:r>
              <a:rPr lang="en-US" dirty="0"/>
              <a:t>Treatment of women</a:t>
            </a:r>
          </a:p>
          <a:p>
            <a:r>
              <a:rPr lang="en-US" dirty="0"/>
              <a:t>Mental health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6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69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today</vt:lpstr>
      <vt:lpstr>The Catcher in the Rye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Craig-Naples, Maureen</dc:creator>
  <cp:lastModifiedBy>Craig-Naples, Maureen</cp:lastModifiedBy>
  <cp:revision>3</cp:revision>
  <dcterms:created xsi:type="dcterms:W3CDTF">2019-11-12T14:37:48Z</dcterms:created>
  <dcterms:modified xsi:type="dcterms:W3CDTF">2019-11-12T16:44:30Z</dcterms:modified>
</cp:coreProperties>
</file>