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sldIdLst>
    <p:sldId id="260" r:id="rId2"/>
    <p:sldId id="257" r:id="rId3"/>
    <p:sldId id="258" r:id="rId4"/>
    <p:sldId id="261" r:id="rId5"/>
    <p:sldId id="259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4590"/>
  </p:normalViewPr>
  <p:slideViewPr>
    <p:cSldViewPr snapToGrid="0" snapToObjects="1">
      <p:cViewPr varScale="1">
        <p:scale>
          <a:sx n="111" d="100"/>
          <a:sy n="111" d="100"/>
        </p:scale>
        <p:origin x="4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9/27/19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19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9/27/19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424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9/27/19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36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9/27/19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04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9/27/19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34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9/27/19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52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9/27/19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79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9/27/19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08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9/27/19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2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9/27/19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93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9/27/19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59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9/27/19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96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91" r:id="rId6"/>
    <p:sldLayoutId id="2147483686" r:id="rId7"/>
    <p:sldLayoutId id="2147483687" r:id="rId8"/>
    <p:sldLayoutId id="2147483688" r:id="rId9"/>
    <p:sldLayoutId id="2147483690" r:id="rId10"/>
    <p:sldLayoutId id="214748368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32795-6DF2-D64A-85C2-4B0939138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ED3B4-7181-8942-8442-87E667727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Rough draft				</a:t>
            </a:r>
          </a:p>
          <a:p>
            <a:pPr lvl="2"/>
            <a:r>
              <a:rPr lang="en-US" sz="4400" b="1" dirty="0">
                <a:solidFill>
                  <a:schemeClr val="tx1"/>
                </a:solidFill>
              </a:rPr>
              <a:t>Scoring guide</a:t>
            </a:r>
          </a:p>
          <a:p>
            <a:pPr lvl="2"/>
            <a:r>
              <a:rPr lang="en-US" sz="4400" b="1" dirty="0">
                <a:solidFill>
                  <a:schemeClr val="tx1"/>
                </a:solidFill>
              </a:rPr>
              <a:t>Individual review</a:t>
            </a:r>
          </a:p>
          <a:p>
            <a:pPr lvl="2"/>
            <a:r>
              <a:rPr lang="en-US" sz="4400" b="1" dirty="0">
                <a:solidFill>
                  <a:schemeClr val="tx1"/>
                </a:solidFill>
              </a:rPr>
              <a:t>Peer review</a:t>
            </a:r>
          </a:p>
          <a:p>
            <a:pPr lvl="2"/>
            <a:r>
              <a:rPr lang="en-US" sz="4400" b="1" dirty="0">
                <a:solidFill>
                  <a:schemeClr val="tx1"/>
                </a:solidFill>
              </a:rPr>
              <a:t>Revising time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CD3DF6-A790-C148-B046-9372CE5783F6}"/>
              </a:ext>
            </a:extLst>
          </p:cNvPr>
          <p:cNvSpPr txBox="1"/>
          <p:nvPr/>
        </p:nvSpPr>
        <p:spPr>
          <a:xfrm>
            <a:off x="5029200" y="5257800"/>
            <a:ext cx="70437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40FF"/>
                </a:solidFill>
              </a:rPr>
              <a:t>*Print your draft and get it from the library.</a:t>
            </a:r>
          </a:p>
        </p:txBody>
      </p:sp>
    </p:spTree>
    <p:extLst>
      <p:ext uri="{BB962C8B-B14F-4D97-AF65-F5344CB8AC3E}">
        <p14:creationId xmlns:p14="http://schemas.microsoft.com/office/powerpoint/2010/main" val="5354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CC46E-CB54-C446-86C9-9AC69A85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A544C-5983-2D40-890E-96AEA350C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en-US" sz="3200" dirty="0"/>
              <a:t>Have you included: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the author’s full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the complete title in italics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brief context for the passage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references to the literary tools at play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a claim naming what you’ll work to prove about the passage/Fitzgerald’s message</a:t>
            </a:r>
          </a:p>
        </p:txBody>
      </p:sp>
    </p:spTree>
    <p:extLst>
      <p:ext uri="{BB962C8B-B14F-4D97-AF65-F5344CB8AC3E}">
        <p14:creationId xmlns:p14="http://schemas.microsoft.com/office/powerpoint/2010/main" val="360755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7EA52-AD0E-3546-BBCD-89C799807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Paragraphs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F615B-A4F1-7040-8AA6-3AD643B2C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/>
              <a:t>Is there a clear topic sentence/assertion at the beginning of each body paragraph/subtopic that links to the thesis? Highlight the sentences.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/>
              <a:t>Are there several quoted parts of the passage included in each body paragraph? Mark the quoted material.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2460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AD4EE-207B-4841-9312-730DC714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Body Paragraphs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AB595-DF99-C546-8FA8-B53CFE565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Review the order of your body paragraphs—</a:t>
            </a:r>
          </a:p>
          <a:p>
            <a:endParaRPr lang="en-US" sz="8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How have you ordered them? Can you explain your organization?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Is there a logical order/progression to the body of you paper?</a:t>
            </a:r>
          </a:p>
        </p:txBody>
      </p:sp>
    </p:spTree>
    <p:extLst>
      <p:ext uri="{BB962C8B-B14F-4D97-AF65-F5344CB8AC3E}">
        <p14:creationId xmlns:p14="http://schemas.microsoft.com/office/powerpoint/2010/main" val="1430792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04464-537C-1246-A55E-92DBF729D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ECD98-7EDC-794D-9500-E806B58A9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Have you: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Synthesized the information you presented?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Provided a final, lasting idea to your reader?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71959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D3E6A-C8F8-4244-BA04-14C0C9D4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60179-71AB-6D40-B5C8-0D458A0D7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questions do you have for your partner? On what parts of your essay would you like feedback?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88677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0BB34-A965-3044-B79B-63CB3875C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1DC1A-CC21-0A4E-91EC-58C37F39C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How will the feedback from your partner review inform your edits this weekend? In other words, what revisions/additions do you need to make this weekend?</a:t>
            </a:r>
          </a:p>
        </p:txBody>
      </p:sp>
    </p:spTree>
    <p:extLst>
      <p:ext uri="{BB962C8B-B14F-4D97-AF65-F5344CB8AC3E}">
        <p14:creationId xmlns:p14="http://schemas.microsoft.com/office/powerpoint/2010/main" val="36807789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243141"/>
      </a:dk2>
      <a:lt2>
        <a:srgbClr val="E8E3E2"/>
      </a:lt2>
      <a:accent1>
        <a:srgbClr val="4CAFC0"/>
      </a:accent1>
      <a:accent2>
        <a:srgbClr val="3B6EB1"/>
      </a:accent2>
      <a:accent3>
        <a:srgbClr val="4D4FC3"/>
      </a:accent3>
      <a:accent4>
        <a:srgbClr val="7244B5"/>
      </a:accent4>
      <a:accent5>
        <a:srgbClr val="AE4DC3"/>
      </a:accent5>
      <a:accent6>
        <a:srgbClr val="B13B96"/>
      </a:accent6>
      <a:hlink>
        <a:srgbClr val="C25B49"/>
      </a:hlink>
      <a:folHlink>
        <a:srgbClr val="7F7F7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{832E83BF-DD70-014E-8E85-7B22B45079C5}tf10001120</Template>
  <TotalTime>417</TotalTime>
  <Words>212</Words>
  <Application>Microsoft Macintosh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RetrospectVTI</vt:lpstr>
      <vt:lpstr>Today</vt:lpstr>
      <vt:lpstr>Introduction</vt:lpstr>
      <vt:lpstr>Body Paragraphs</vt:lpstr>
      <vt:lpstr>Body Paragraphs</vt:lpstr>
      <vt:lpstr>Conclusion</vt:lpstr>
      <vt:lpstr>Peer Review</vt:lpstr>
      <vt:lpstr>Your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Craig-Naples, Maureen</dc:creator>
  <cp:lastModifiedBy>Craig-Naples, Maureen</cp:lastModifiedBy>
  <cp:revision>12</cp:revision>
  <dcterms:created xsi:type="dcterms:W3CDTF">2019-09-26T17:43:46Z</dcterms:created>
  <dcterms:modified xsi:type="dcterms:W3CDTF">2019-09-27T19:55:29Z</dcterms:modified>
</cp:coreProperties>
</file>